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7694C68-618E-4D43-9BC4-FC3F778452A0}" type="datetimeFigureOut">
              <a:rPr lang="fr-FR" smtClean="0"/>
              <a:t>03/11/2012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D59E0CB-DE20-4180-BDF4-1B387A716D1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694C68-618E-4D43-9BC4-FC3F778452A0}" type="datetimeFigureOut">
              <a:rPr lang="fr-FR" smtClean="0"/>
              <a:t>03/11/2012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9E0CB-DE20-4180-BDF4-1B387A716D1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694C68-618E-4D43-9BC4-FC3F778452A0}" type="datetimeFigureOut">
              <a:rPr lang="fr-FR" smtClean="0"/>
              <a:t>03/11/2012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9E0CB-DE20-4180-BDF4-1B387A716D1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694C68-618E-4D43-9BC4-FC3F778452A0}" type="datetimeFigureOut">
              <a:rPr lang="fr-FR" smtClean="0"/>
              <a:t>03/11/2012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9E0CB-DE20-4180-BDF4-1B387A716D1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694C68-618E-4D43-9BC4-FC3F778452A0}" type="datetimeFigureOut">
              <a:rPr lang="fr-FR" smtClean="0"/>
              <a:t>03/11/2012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9E0CB-DE20-4180-BDF4-1B387A716D1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694C68-618E-4D43-9BC4-FC3F778452A0}" type="datetimeFigureOut">
              <a:rPr lang="fr-FR" smtClean="0"/>
              <a:t>03/11/2012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9E0CB-DE20-4180-BDF4-1B387A716D1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694C68-618E-4D43-9BC4-FC3F778452A0}" type="datetimeFigureOut">
              <a:rPr lang="fr-FR" smtClean="0"/>
              <a:t>03/11/2012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9E0CB-DE20-4180-BDF4-1B387A716D15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694C68-618E-4D43-9BC4-FC3F778452A0}" type="datetimeFigureOut">
              <a:rPr lang="fr-FR" smtClean="0"/>
              <a:t>03/11/2012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9E0CB-DE20-4180-BDF4-1B387A716D15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694C68-618E-4D43-9BC4-FC3F778452A0}" type="datetimeFigureOut">
              <a:rPr lang="fr-FR" smtClean="0"/>
              <a:t>03/11/2012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9E0CB-DE20-4180-BDF4-1B387A716D1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7694C68-618E-4D43-9BC4-FC3F778452A0}" type="datetimeFigureOut">
              <a:rPr lang="fr-FR" smtClean="0"/>
              <a:t>03/11/2012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59E0CB-DE20-4180-BDF4-1B387A716D15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7694C68-618E-4D43-9BC4-FC3F778452A0}" type="datetimeFigureOut">
              <a:rPr lang="fr-FR" smtClean="0"/>
              <a:t>03/11/2012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D59E0CB-DE20-4180-BDF4-1B387A716D15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7694C68-618E-4D43-9BC4-FC3F778452A0}" type="datetimeFigureOut">
              <a:rPr lang="fr-FR" smtClean="0"/>
              <a:t>03/11/2012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D59E0CB-DE20-4180-BDF4-1B387A716D1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964488" cy="720080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Evaluation de 5</a:t>
            </a:r>
            <a:r>
              <a:rPr lang="fr-FR" sz="3600" baseline="30000" dirty="0" smtClean="0">
                <a:solidFill>
                  <a:srgbClr val="FF0000"/>
                </a:solidFill>
              </a:rPr>
              <a:t>e</a:t>
            </a:r>
            <a:r>
              <a:rPr lang="fr-FR" sz="3600" dirty="0" smtClean="0">
                <a:solidFill>
                  <a:srgbClr val="FF0000"/>
                </a:solidFill>
              </a:rPr>
              <a:t> : seigneurs et paysans</a:t>
            </a:r>
            <a:endParaRPr lang="fr-FR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Guillaume\Desktop\Seigneurie évalu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96752"/>
            <a:ext cx="9001000" cy="5506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</TotalTime>
  <Words>7</Words>
  <Application>Microsoft Office PowerPoint</Application>
  <PresentationFormat>Affichage à l'écran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Rotonde</vt:lpstr>
      <vt:lpstr>Evaluation de 5e : seigneurs et paysans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de 5e : seigneurs et paysans</dc:title>
  <dc:creator>Guillaume</dc:creator>
  <cp:lastModifiedBy>Guillaume</cp:lastModifiedBy>
  <cp:revision>1</cp:revision>
  <dcterms:created xsi:type="dcterms:W3CDTF">2012-11-03T20:25:32Z</dcterms:created>
  <dcterms:modified xsi:type="dcterms:W3CDTF">2012-11-03T20:29:03Z</dcterms:modified>
</cp:coreProperties>
</file>