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7" r:id="rId4"/>
    <p:sldId id="261" r:id="rId5"/>
    <p:sldId id="263" r:id="rId6"/>
    <p:sldId id="266" r:id="rId7"/>
    <p:sldId id="267" r:id="rId8"/>
    <p:sldId id="272" r:id="rId9"/>
    <p:sldId id="268" r:id="rId10"/>
    <p:sldId id="269" r:id="rId11"/>
    <p:sldId id="270" r:id="rId12"/>
    <p:sldId id="273" r:id="rId13"/>
    <p:sldId id="274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B381-D1D8-4BD3-9089-AA2BA668D27B}" type="datetimeFigureOut">
              <a:rPr lang="fr-FR" smtClean="0"/>
              <a:pPr/>
              <a:t>26/03/2014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039F215-372D-4B6E-9724-106E425904D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B381-D1D8-4BD3-9089-AA2BA668D27B}" type="datetimeFigureOut">
              <a:rPr lang="fr-FR" smtClean="0"/>
              <a:pPr/>
              <a:t>26/03/2014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F215-372D-4B6E-9724-106E425904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B381-D1D8-4BD3-9089-AA2BA668D27B}" type="datetimeFigureOut">
              <a:rPr lang="fr-FR" smtClean="0"/>
              <a:pPr/>
              <a:t>26/03/2014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F215-372D-4B6E-9724-106E425904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B381-D1D8-4BD3-9089-AA2BA668D27B}" type="datetimeFigureOut">
              <a:rPr lang="fr-FR" smtClean="0"/>
              <a:pPr/>
              <a:t>26/03/2014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F215-372D-4B6E-9724-106E425904D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B381-D1D8-4BD3-9089-AA2BA668D27B}" type="datetimeFigureOut">
              <a:rPr lang="fr-FR" smtClean="0"/>
              <a:pPr/>
              <a:t>26/03/2014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039F215-372D-4B6E-9724-106E425904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B381-D1D8-4BD3-9089-AA2BA668D27B}" type="datetimeFigureOut">
              <a:rPr lang="fr-FR" smtClean="0"/>
              <a:pPr/>
              <a:t>26/03/2014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F215-372D-4B6E-9724-106E425904D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B381-D1D8-4BD3-9089-AA2BA668D27B}" type="datetimeFigureOut">
              <a:rPr lang="fr-FR" smtClean="0"/>
              <a:pPr/>
              <a:t>26/03/2014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F215-372D-4B6E-9724-106E425904D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B381-D1D8-4BD3-9089-AA2BA668D27B}" type="datetimeFigureOut">
              <a:rPr lang="fr-FR" smtClean="0"/>
              <a:pPr/>
              <a:t>26/03/2014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F215-372D-4B6E-9724-106E425904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B381-D1D8-4BD3-9089-AA2BA668D27B}" type="datetimeFigureOut">
              <a:rPr lang="fr-FR" smtClean="0"/>
              <a:pPr/>
              <a:t>26/03/2014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F215-372D-4B6E-9724-106E425904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B381-D1D8-4BD3-9089-AA2BA668D27B}" type="datetimeFigureOut">
              <a:rPr lang="fr-FR" smtClean="0"/>
              <a:pPr/>
              <a:t>26/03/2014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F215-372D-4B6E-9724-106E425904D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3B381-D1D8-4BD3-9089-AA2BA668D27B}" type="datetimeFigureOut">
              <a:rPr lang="fr-FR" smtClean="0"/>
              <a:pPr/>
              <a:t>26/03/2014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039F215-372D-4B6E-9724-106E425904DA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003B381-D1D8-4BD3-9089-AA2BA668D27B}" type="datetimeFigureOut">
              <a:rPr lang="fr-FR" smtClean="0"/>
              <a:pPr/>
              <a:t>26/03/2014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039F215-372D-4B6E-9724-106E425904D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39552" y="332656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u="sng" dirty="0" smtClean="0">
                <a:solidFill>
                  <a:srgbClr val="FF0000"/>
                </a:solidFill>
              </a:rPr>
              <a:t>ALEXANDRE LE GRAND :</a:t>
            </a:r>
            <a:endParaRPr lang="fr-FR" sz="4800" b="1" u="sng" dirty="0">
              <a:solidFill>
                <a:srgbClr val="FF0000"/>
              </a:solidFill>
            </a:endParaRPr>
          </a:p>
        </p:txBody>
      </p:sp>
      <p:pic>
        <p:nvPicPr>
          <p:cNvPr id="7" name="Image 6" descr="C:\Users\Guillaume\Desktop\Carte bassin méditerranéen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8092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332656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u="sng" dirty="0" smtClean="0">
                <a:solidFill>
                  <a:srgbClr val="FF0000"/>
                </a:solidFill>
              </a:rPr>
              <a:t>3) La diffusion de la culture grecque :</a:t>
            </a:r>
            <a:endParaRPr lang="fr-FR" sz="4000" b="1" u="sng" dirty="0">
              <a:solidFill>
                <a:srgbClr val="FF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536" y="110558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70C0"/>
                </a:solidFill>
              </a:rPr>
              <a:t>Doc 2 p.66 : </a:t>
            </a:r>
            <a:endParaRPr lang="fr-FR" sz="2800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C:\Users\Guillaume\Desktop\Hellénisati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17461"/>
            <a:ext cx="5688632" cy="4663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92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92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192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192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Guillaume\Desktop\Alexand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7362607" cy="450912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-36512" y="529516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Doc 1 p. 66 :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7544" y="488866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u="sng" dirty="0" smtClean="0">
                <a:solidFill>
                  <a:srgbClr val="002060"/>
                </a:solidFill>
              </a:rPr>
              <a:t>Alexandrie d’Egypte :</a:t>
            </a:r>
            <a:endParaRPr lang="fr-FR" sz="4000" b="1" u="sng" dirty="0">
              <a:solidFill>
                <a:srgbClr val="002060"/>
              </a:solidFill>
            </a:endParaRPr>
          </a:p>
        </p:txBody>
      </p:sp>
      <p:pic>
        <p:nvPicPr>
          <p:cNvPr id="5" name="Picture 2" descr="C:\Users\Jacques\Pictures\VUE_CA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988" y="1822437"/>
            <a:ext cx="8908508" cy="5134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2286000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>
                <a:solidFill>
                  <a:srgbClr val="FFC000"/>
                </a:solidFill>
              </a:rPr>
              <a:t>RECONSTITUTION  DE LA VILLE FONDEE  PAR ALEXANDRE</a:t>
            </a:r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9011" y="0"/>
            <a:ext cx="3204989" cy="250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Guillaume\Desktop\Louis Pasteur Plaisance du Gers\6e\Alexandre le Grand\Images\Partage Empire Alexand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186" y="908720"/>
            <a:ext cx="8600302" cy="5400600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-36512" y="18864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Conclusion de la leçon :</a:t>
            </a:r>
            <a:endParaRPr lang="fr-FR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:\Users\Guillaume\Desktop\Frise chronologique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80928"/>
            <a:ext cx="8034338" cy="1876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835696" y="1033572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Frise chronologique de repérages :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83568" y="5661248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Extraits Alexandre : 12’=&gt; 21’32 (Alexandre enfant)</a:t>
            </a:r>
          </a:p>
          <a:p>
            <a:r>
              <a:rPr lang="fr-FR" dirty="0" smtClean="0"/>
              <a:t>1h54min12sec =&gt; Alexandre adulte (assassinat de Philippe)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Guillaume\Desktop\Alexandre dv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4824536" cy="5977064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323528" y="116632"/>
            <a:ext cx="74888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chemeClr val="accent2"/>
                </a:solidFill>
              </a:rPr>
              <a:t>2) La conquête d’un immense empire :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16632"/>
            <a:ext cx="74888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chemeClr val="accent2"/>
                </a:solidFill>
              </a:rPr>
              <a:t>2) La conquête d’un immense empire :</a:t>
            </a:r>
          </a:p>
          <a:p>
            <a:endParaRPr lang="fr-FR" dirty="0"/>
          </a:p>
        </p:txBody>
      </p:sp>
      <p:pic>
        <p:nvPicPr>
          <p:cNvPr id="1026" name="Picture 2" descr="C:\Users\Guillaume\Desktop\Louis Pasteur Plaisance du Gers\6e\Alexandre le Grand\Images\Carte conquêtes Alexand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133" y="620688"/>
            <a:ext cx="8838047" cy="5544616"/>
          </a:xfrm>
          <a:prstGeom prst="rect">
            <a:avLst/>
          </a:prstGeom>
          <a:noFill/>
        </p:spPr>
      </p:pic>
      <p:sp>
        <p:nvSpPr>
          <p:cNvPr id="11" name="Ellipse 10"/>
          <p:cNvSpPr/>
          <p:nvPr/>
        </p:nvSpPr>
        <p:spPr>
          <a:xfrm>
            <a:off x="2771800" y="2348880"/>
            <a:ext cx="576064" cy="43204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79512" y="630932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Répondre aux questions orales du professeur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Guillaume\Desktop\Bataille d'Iss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46" y="764704"/>
            <a:ext cx="8958650" cy="5421635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547664" y="116632"/>
            <a:ext cx="6768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002060"/>
                </a:solidFill>
              </a:rPr>
              <a:t>Bataille d’Issos (333 avant Jésus-Christ) : </a:t>
            </a:r>
            <a:endParaRPr lang="fr-FR" b="1" dirty="0">
              <a:solidFill>
                <a:srgbClr val="00206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0" y="6237312"/>
            <a:ext cx="864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Extraits du film : 1 : 43’30 =&gt; 49’44  	2 : illustration du tableau (58’18 =&gt; 60’)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116632"/>
            <a:ext cx="748883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chemeClr val="accent2"/>
                </a:solidFill>
              </a:rPr>
              <a:t>2) La conquête d’un immense empire :</a:t>
            </a:r>
          </a:p>
          <a:p>
            <a:endParaRPr lang="fr-FR" dirty="0"/>
          </a:p>
        </p:txBody>
      </p:sp>
      <p:pic>
        <p:nvPicPr>
          <p:cNvPr id="1026" name="Picture 2" descr="C:\Users\Guillaume\Desktop\Louis Pasteur Plaisance du Gers\6e\Alexandre le Grand\Images\Carte conquêtes Alexand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692696"/>
            <a:ext cx="8838047" cy="5544616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3995936" y="6136268"/>
            <a:ext cx="568863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   UNE LONGUE, TRES LONGUE ROUTE…</a:t>
            </a:r>
          </a:p>
          <a:p>
            <a:r>
              <a:rPr lang="fr-FR" b="1" dirty="0" smtClean="0"/>
              <a:t>Film =&gt; 1h 16 </a:t>
            </a:r>
            <a:r>
              <a:rPr lang="fr-FR" b="1" dirty="0" err="1" smtClean="0"/>
              <a:t>mins</a:t>
            </a:r>
            <a:r>
              <a:rPr lang="fr-FR" b="1" dirty="0" smtClean="0"/>
              <a:t> 13 secs =&gt; 1h 18 </a:t>
            </a:r>
            <a:r>
              <a:rPr lang="fr-FR" b="1" dirty="0" err="1" smtClean="0"/>
              <a:t>mins</a:t>
            </a:r>
            <a:r>
              <a:rPr lang="fr-FR" b="1" dirty="0" smtClean="0"/>
              <a:t> 34 secs</a:t>
            </a:r>
            <a:endParaRPr lang="fr-FR" b="1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H="1" flipV="1">
            <a:off x="5796136" y="3212976"/>
            <a:ext cx="720080" cy="29523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5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Guillaume\Desktop\Inde Eléphan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8695312" cy="3672408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1331640" y="332656"/>
            <a:ext cx="67687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>
                <a:solidFill>
                  <a:srgbClr val="002060"/>
                </a:solidFill>
              </a:rPr>
              <a:t>Alexandre combat les Indiens, </a:t>
            </a:r>
          </a:p>
          <a:p>
            <a:pPr algn="ctr"/>
            <a:r>
              <a:rPr lang="fr-FR" sz="3200" b="1" dirty="0" smtClean="0">
                <a:solidFill>
                  <a:srgbClr val="002060"/>
                </a:solidFill>
              </a:rPr>
              <a:t>portés par des éléphants :</a:t>
            </a:r>
            <a:endParaRPr lang="fr-FR" sz="2000" b="1" dirty="0">
              <a:solidFill>
                <a:srgbClr val="00206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55576" y="5805264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Réaliser la fiche avec la carte en couleur.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Guillaume\Desktop\Louis Pasteur Plaisance du Gers\6e\Alexandre le Grand\Images\Conquêtes Alexandre\La phalange macédonienn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60260"/>
            <a:ext cx="8845303" cy="524906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611560" y="323945"/>
            <a:ext cx="8424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/>
              <a:t>LE ROLE DE LA PHALANGE MACEDONIENNE :</a:t>
            </a:r>
            <a:endParaRPr lang="fr-FR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Guillaume\Desktop\Louis Pasteur Plaisance du Gers\6e\Alexandre le Grand\Images\Conquêtes Alexandr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30" y="692696"/>
            <a:ext cx="8942566" cy="5170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248</TotalTime>
  <Words>156</Words>
  <Application>Microsoft Office PowerPoint</Application>
  <PresentationFormat>Affichage à l'écran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Capitaux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Guillaume</dc:creator>
  <cp:lastModifiedBy>Guillaume</cp:lastModifiedBy>
  <cp:revision>36</cp:revision>
  <dcterms:created xsi:type="dcterms:W3CDTF">2014-03-19T20:23:05Z</dcterms:created>
  <dcterms:modified xsi:type="dcterms:W3CDTF">2014-03-26T15:02:52Z</dcterms:modified>
</cp:coreProperties>
</file>